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3" r:id="rId9"/>
    <p:sldId id="262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225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EB10-94EF-4957-9AAE-8B913477D6AE}" type="datetimeFigureOut">
              <a:rPr lang="ru-RU" smtClean="0"/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E8D3-A7F2-44E6-B58C-BE75173DFB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5857884"/>
            <a:ext cx="6857999" cy="32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3143240"/>
            <a:ext cx="685799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14356" y="500034"/>
            <a:ext cx="53578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РАЗВИТИЕ ОБЩЕЙ МОТОРИКИ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ДИНАМИЧЕСКИЕ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ПАУЗЫ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(подвижные </a:t>
            </a:r>
            <a:r>
              <a:rPr lang="ru-RU" sz="2800" b="1">
                <a:solidFill>
                  <a:schemeClr val="accent4">
                    <a:lumMod val="75000"/>
                  </a:schemeClr>
                </a:solidFill>
              </a:rPr>
              <a:t>игры</a:t>
            </a:r>
            <a:r>
              <a:rPr lang="ru-RU" sz="2800" b="1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ru-RU" sz="2800" b="1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от Е.Г.Карельской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5" name="Рисунок 14" descr="http://www.xn----8sbhee6acfvbl4aa.xn--p1ai/images/stories/indyuk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3714744"/>
            <a:ext cx="165900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143116" y="3428992"/>
            <a:ext cx="47148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Индюк</a:t>
            </a:r>
            <a:endParaRPr lang="ru-RU" sz="1400" i="1" dirty="0" smtClean="0">
              <a:solidFill>
                <a:srgbClr val="C00000"/>
              </a:solidFill>
            </a:endParaRPr>
          </a:p>
          <a:p>
            <a:r>
              <a:rPr lang="ru-RU" sz="1200" dirty="0" smtClean="0"/>
              <a:t>Ходит по двору большой (</a:t>
            </a:r>
            <a:r>
              <a:rPr lang="ru-RU" sz="1200" i="1" dirty="0" smtClean="0"/>
              <a:t>Шаги на месте</a:t>
            </a:r>
            <a:r>
              <a:rPr lang="ru-RU" sz="1200" dirty="0" smtClean="0"/>
              <a:t>.)</a:t>
            </a:r>
            <a:endParaRPr lang="ru-RU" sz="1200" i="1" dirty="0" smtClean="0"/>
          </a:p>
          <a:p>
            <a:r>
              <a:rPr lang="ru-RU" sz="1200" dirty="0" smtClean="0"/>
              <a:t>Шар надутый и цветной. (</a:t>
            </a:r>
            <a:r>
              <a:rPr lang="ru-RU" sz="1200" i="1" dirty="0" smtClean="0"/>
              <a:t>Руки на поясе</a:t>
            </a:r>
            <a:r>
              <a:rPr lang="ru-RU" sz="1200" dirty="0" smtClean="0"/>
              <a:t>.)</a:t>
            </a:r>
            <a:endParaRPr lang="ru-RU" sz="1200" i="1" dirty="0" smtClean="0"/>
          </a:p>
          <a:p>
            <a:r>
              <a:rPr lang="ru-RU" sz="1200" dirty="0" smtClean="0"/>
              <a:t>Бородой трясёт, </a:t>
            </a:r>
            <a:r>
              <a:rPr lang="ru-RU" sz="1200" dirty="0" err="1" smtClean="0"/>
              <a:t>болбочет</a:t>
            </a:r>
            <a:r>
              <a:rPr lang="ru-RU" sz="1200" dirty="0" smtClean="0"/>
              <a:t>. (</a:t>
            </a:r>
            <a:r>
              <a:rPr lang="ru-RU" sz="1200" i="1" dirty="0" smtClean="0"/>
              <a:t>Соответственно</a:t>
            </a:r>
            <a:r>
              <a:rPr lang="ru-RU" sz="1200" dirty="0" smtClean="0"/>
              <a:t>.)</a:t>
            </a:r>
            <a:endParaRPr lang="ru-RU" sz="1200" i="1" dirty="0" smtClean="0"/>
          </a:p>
          <a:p>
            <a:r>
              <a:rPr lang="ru-RU" sz="1200" dirty="0" smtClean="0"/>
              <a:t>Напугать наверно хочет.</a:t>
            </a:r>
            <a:endParaRPr lang="ru-RU" sz="1200" i="1" dirty="0" smtClean="0"/>
          </a:p>
          <a:p>
            <a:r>
              <a:rPr lang="ru-RU" sz="1200" dirty="0" smtClean="0"/>
              <a:t>Крыльями: хлоп-хлоп. (</a:t>
            </a:r>
            <a:r>
              <a:rPr lang="ru-RU" sz="1200" i="1" dirty="0" smtClean="0"/>
              <a:t>Руки бьют по бокам</a:t>
            </a:r>
            <a:r>
              <a:rPr lang="ru-RU" sz="1200" dirty="0" smtClean="0"/>
              <a:t>.)</a:t>
            </a:r>
            <a:endParaRPr lang="ru-RU" sz="1200" i="1" dirty="0" smtClean="0"/>
          </a:p>
          <a:p>
            <a:r>
              <a:rPr lang="ru-RU" sz="1200" dirty="0" smtClean="0"/>
              <a:t>Лапами: топ-топ. (</a:t>
            </a:r>
            <a:r>
              <a:rPr lang="ru-RU" sz="1200" i="1" dirty="0" smtClean="0"/>
              <a:t>Притопывать на месте</a:t>
            </a:r>
            <a:r>
              <a:rPr lang="ru-RU" sz="1200" dirty="0" smtClean="0"/>
              <a:t>.)</a:t>
            </a:r>
            <a:endParaRPr lang="ru-RU" sz="1200" i="1" dirty="0" smtClean="0"/>
          </a:p>
          <a:p>
            <a:r>
              <a:rPr lang="ru-RU" sz="1200" dirty="0" smtClean="0"/>
              <a:t>Хвост распушил, (</a:t>
            </a:r>
            <a:r>
              <a:rPr lang="ru-RU" sz="1200" i="1" dirty="0" smtClean="0"/>
              <a:t>Повилять «хвостиком»</a:t>
            </a:r>
            <a:r>
              <a:rPr lang="ru-RU" sz="1200" dirty="0" smtClean="0"/>
              <a:t>.)</a:t>
            </a:r>
            <a:endParaRPr lang="ru-RU" sz="1200" i="1" dirty="0" smtClean="0"/>
          </a:p>
          <a:p>
            <a:r>
              <a:rPr lang="ru-RU" sz="1200" dirty="0" smtClean="0"/>
              <a:t>Клювик раскрыл. (</a:t>
            </a:r>
            <a:r>
              <a:rPr lang="ru-RU" sz="1200" i="1" dirty="0" smtClean="0"/>
              <a:t>Показать руками, как широко раскрыл</a:t>
            </a:r>
            <a:r>
              <a:rPr lang="ru-RU" sz="1200" dirty="0" smtClean="0"/>
              <a:t>.)</a:t>
            </a:r>
            <a:endParaRPr lang="ru-RU" sz="1200" i="1" dirty="0" smtClean="0"/>
          </a:p>
          <a:p>
            <a:r>
              <a:rPr lang="ru-RU" sz="1200" dirty="0" smtClean="0"/>
              <a:t>Что, индюк, </a:t>
            </a:r>
            <a:r>
              <a:rPr lang="ru-RU" sz="1200" dirty="0" err="1" smtClean="0"/>
              <a:t>болбочешь</a:t>
            </a:r>
            <a:r>
              <a:rPr lang="ru-RU" sz="1200" dirty="0" smtClean="0"/>
              <a:t>? (</a:t>
            </a:r>
            <a:r>
              <a:rPr lang="ru-RU" sz="1200" dirty="0" err="1" smtClean="0"/>
              <a:t>Поболботать</a:t>
            </a:r>
            <a:r>
              <a:rPr lang="ru-RU" sz="1200" dirty="0" smtClean="0"/>
              <a:t> языком.)</a:t>
            </a:r>
            <a:endParaRPr lang="ru-RU" sz="1200" i="1" dirty="0" smtClean="0"/>
          </a:p>
          <a:p>
            <a:r>
              <a:rPr lang="ru-RU" sz="1200" dirty="0" smtClean="0"/>
              <a:t>Зёрнышек хочешь? (Щепотью сыпать воображаемое зерно.)</a:t>
            </a:r>
            <a:endParaRPr lang="ru-RU" sz="1200" i="1" dirty="0" smtClean="0"/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05" y="6215074"/>
            <a:ext cx="6215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  </a:t>
            </a:r>
            <a:r>
              <a:rPr lang="ru-RU" sz="1200" b="1" dirty="0">
                <a:solidFill>
                  <a:srgbClr val="C00000"/>
                </a:solidFill>
              </a:rPr>
              <a:t>Разминка</a:t>
            </a:r>
            <a:endParaRPr lang="ru-RU" sz="1200" i="1" dirty="0">
              <a:solidFill>
                <a:srgbClr val="C00000"/>
              </a:solidFill>
            </a:endParaRPr>
          </a:p>
          <a:p>
            <a:r>
              <a:rPr lang="ru-RU" sz="1200" dirty="0"/>
              <a:t>Все движения разминки повторяем без запинки!</a:t>
            </a:r>
            <a:endParaRPr lang="ru-RU" sz="1200" i="1" dirty="0"/>
          </a:p>
          <a:p>
            <a:r>
              <a:rPr lang="ru-RU" sz="1200" dirty="0"/>
              <a:t>Эй! Попрыгали на месте. ( </a:t>
            </a:r>
            <a:r>
              <a:rPr lang="ru-RU" sz="1200" i="1" dirty="0"/>
              <a:t>Прыжки на месте, ноги вместе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Эх! Руками машем вместе. (</a:t>
            </a:r>
            <a:r>
              <a:rPr lang="ru-RU" sz="1200" i="1" dirty="0"/>
              <a:t>Движения руками «ножницы»,- перед собой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Э-хе-хе! Прогнули спинки. (</a:t>
            </a:r>
            <a:r>
              <a:rPr lang="ru-RU" sz="1200" i="1" dirty="0"/>
              <a:t>Наклон вперед, руки – в стороны, прогнули спины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Посмотрели на картинки. (</a:t>
            </a:r>
            <a:r>
              <a:rPr lang="ru-RU" sz="1200" i="1" dirty="0"/>
              <a:t>Положение то же, подняли как можно выше головы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Э-ге-ге! Нагнулись ниже. (</a:t>
            </a:r>
            <a:r>
              <a:rPr lang="ru-RU" sz="1200" i="1" dirty="0"/>
              <a:t>Наклон вперед, руки – к полу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Наклонились к полу ближе. (</a:t>
            </a:r>
            <a:r>
              <a:rPr lang="ru-RU" sz="1200" i="1" dirty="0"/>
              <a:t>Наклонились ещё ниже, стараясь локти положить на пол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Э-э-э- …! Какой же ты лентяй! (</a:t>
            </a:r>
            <a:r>
              <a:rPr lang="ru-RU" sz="1200" i="1" dirty="0"/>
              <a:t>Погрозить друг другу пальцем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Потянись, но не зевай! (</a:t>
            </a:r>
            <a:r>
              <a:rPr lang="ru-RU" sz="1200" i="1" dirty="0"/>
              <a:t>Потянулись вверх, зевнули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Повернись на месте ловко. (</a:t>
            </a:r>
            <a:r>
              <a:rPr lang="ru-RU" sz="1200" i="1" dirty="0"/>
              <a:t>Повернулись на месте на 360° через левое плечо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 этом нам нужна сноровка! (</a:t>
            </a:r>
            <a:r>
              <a:rPr lang="ru-RU" sz="1200" i="1" dirty="0"/>
              <a:t>Снова повернулись на 360°, но уже через правое плечо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Что, понравилось, дружок? (</a:t>
            </a:r>
            <a:r>
              <a:rPr lang="ru-RU" sz="1200" i="1" dirty="0"/>
              <a:t>Встать прямо, руки – на пояс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Завтра будет вновь урок! (</a:t>
            </a:r>
            <a:r>
              <a:rPr lang="ru-RU" sz="1200" i="1" dirty="0"/>
              <a:t>Похлопали в ладоши</a:t>
            </a:r>
            <a:r>
              <a:rPr lang="ru-RU" sz="1200" dirty="0"/>
              <a:t>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5500694"/>
            <a:ext cx="6857999" cy="36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2500298"/>
            <a:ext cx="685799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26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xn----8sbhee6acfvbl4aa.xn--p1ai/images/stories/kot%20lovit%20mys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214282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1744" y="285720"/>
            <a:ext cx="39290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Кот Антошка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Раз в апреле кот Антошка (</a:t>
            </a:r>
            <a:r>
              <a:rPr lang="ru-RU" sz="1200" i="1" dirty="0"/>
              <a:t>Мягкие кошачьи шаги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Убежать хотел в окошко. (</a:t>
            </a:r>
            <a:r>
              <a:rPr lang="ru-RU" sz="1200" i="1" dirty="0"/>
              <a:t>Бег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Но все окна на запоре. (</a:t>
            </a:r>
            <a:r>
              <a:rPr lang="ru-RU" sz="1200" i="1" dirty="0"/>
              <a:t>Сокрушённо всплеснуть руками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Не гулять коту на воле! (</a:t>
            </a:r>
            <a:r>
              <a:rPr lang="ru-RU" sz="1200" i="1" dirty="0"/>
              <a:t>Покачать головой и вздохнуть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Прыг! Поймал Антошка мышку. (</a:t>
            </a:r>
            <a:r>
              <a:rPr lang="ru-RU" sz="1200" i="1" dirty="0"/>
              <a:t>Прыжок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Эх!   Но выпустил малышку… (</a:t>
            </a:r>
            <a:r>
              <a:rPr lang="ru-RU" sz="1200" i="1" dirty="0"/>
              <a:t>Махнуть рукой</a:t>
            </a:r>
            <a:r>
              <a:rPr lang="ru-RU" sz="1200" dirty="0"/>
              <a:t>.) 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13" name="Рисунок 12" descr="http://www.xn----8sbhee6acfvbl4aa.xn--p1ai/images/stories/deti%20zimo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335755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14554" y="3000364"/>
            <a:ext cx="44150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Спасибо зиме!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Вот палки. (</a:t>
            </a:r>
            <a:r>
              <a:rPr lang="ru-RU" sz="1200" i="1" dirty="0"/>
              <a:t>Вытянуть руки вперёд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Вот лыжи. (</a:t>
            </a:r>
            <a:r>
              <a:rPr lang="ru-RU" sz="1200" i="1" dirty="0"/>
              <a:t>Нагнуться, руки к полу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Вот снег, (</a:t>
            </a:r>
            <a:r>
              <a:rPr lang="ru-RU" sz="1200" i="1" dirty="0"/>
              <a:t>Руки в стороны.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Вот – лыжня. (</a:t>
            </a:r>
            <a:r>
              <a:rPr lang="ru-RU" sz="1200" i="1" dirty="0"/>
              <a:t>Руки вниз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На лыжные гонки</a:t>
            </a:r>
            <a:endParaRPr lang="ru-RU" sz="1200" i="1" dirty="0"/>
          </a:p>
          <a:p>
            <a:r>
              <a:rPr lang="ru-RU" sz="1200" dirty="0"/>
              <a:t>Спешит ребятня. (</a:t>
            </a:r>
            <a:r>
              <a:rPr lang="ru-RU" sz="1200" i="1" dirty="0"/>
              <a:t>Бег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Все весело, дружно</a:t>
            </a:r>
            <a:endParaRPr lang="ru-RU" sz="1200" i="1" dirty="0"/>
          </a:p>
          <a:p>
            <a:r>
              <a:rPr lang="ru-RU" sz="1200" dirty="0"/>
              <a:t>Бегут по лыжне. (</a:t>
            </a:r>
            <a:r>
              <a:rPr lang="ru-RU" sz="1200" i="1" dirty="0"/>
              <a:t>Имитация лыжного шага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За солнце, за лыжи, - (</a:t>
            </a:r>
            <a:r>
              <a:rPr lang="ru-RU" sz="1200" i="1" dirty="0"/>
              <a:t>Руки вверх, вниз.)</a:t>
            </a:r>
          </a:p>
          <a:p>
            <a:r>
              <a:rPr lang="ru-RU" sz="1200" dirty="0"/>
              <a:t>Спасибо зиме! (</a:t>
            </a:r>
            <a:r>
              <a:rPr lang="ru-RU" sz="1200" i="1" dirty="0"/>
              <a:t>Резко выбросить руки вверх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78" y="5786447"/>
            <a:ext cx="47863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Зимний день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Зимний день такой холодный. (</a:t>
            </a:r>
            <a:r>
              <a:rPr lang="ru-RU" sz="1200" i="1" dirty="0"/>
              <a:t>Поёжиться, похлопать себя по плечам.)</a:t>
            </a:r>
          </a:p>
          <a:p>
            <a:r>
              <a:rPr lang="ru-RU" sz="1200" dirty="0"/>
              <a:t>Греем руки мы вот так: </a:t>
            </a:r>
            <a:r>
              <a:rPr lang="ru-RU" sz="1200" dirty="0" err="1"/>
              <a:t>Х-х-х</a:t>
            </a:r>
            <a:r>
              <a:rPr lang="ru-RU" sz="1200" dirty="0"/>
              <a:t>-… (</a:t>
            </a:r>
            <a:r>
              <a:rPr lang="ru-RU" sz="1200" i="1" dirty="0"/>
              <a:t>Соответственно.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Воробью насыплем крошки. (</a:t>
            </a:r>
            <a:r>
              <a:rPr lang="ru-RU" sz="1200" i="1" dirty="0"/>
              <a:t>Щепотью правой руки.)</a:t>
            </a:r>
          </a:p>
          <a:p>
            <a:r>
              <a:rPr lang="ru-RU" sz="1200" dirty="0"/>
              <a:t>Он обрадуется так! (</a:t>
            </a:r>
            <a:r>
              <a:rPr lang="ru-RU" sz="1200" i="1" dirty="0"/>
              <a:t>Похлопать в ладоши.)</a:t>
            </a:r>
          </a:p>
          <a:p>
            <a:r>
              <a:rPr lang="ru-RU" sz="1200" dirty="0"/>
              <a:t>Мы попрыгаем немножко, (</a:t>
            </a:r>
            <a:r>
              <a:rPr lang="ru-RU" sz="1200" i="1" dirty="0"/>
              <a:t>Прыжки на месте.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Пробежимся по снежку. (</a:t>
            </a:r>
            <a:r>
              <a:rPr lang="ru-RU" sz="1200" i="1" dirty="0"/>
              <a:t>Соответственно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Постучим нога о ножку, (</a:t>
            </a:r>
            <a:r>
              <a:rPr lang="ru-RU" sz="1200" i="1" dirty="0"/>
              <a:t>Соответственно.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Поваляемся в снегу. (</a:t>
            </a:r>
            <a:r>
              <a:rPr lang="ru-RU" sz="1200" i="1" dirty="0"/>
              <a:t>Покататься по коврику.</a:t>
            </a:r>
            <a:r>
              <a:rPr lang="ru-RU" sz="1200" dirty="0"/>
              <a:t>)</a:t>
            </a:r>
            <a:endParaRPr lang="ru-RU" sz="1200" i="1" dirty="0"/>
          </a:p>
          <a:p>
            <a:endParaRPr lang="ru-RU" dirty="0"/>
          </a:p>
        </p:txBody>
      </p:sp>
      <p:pic>
        <p:nvPicPr>
          <p:cNvPr id="16" name="Рисунок 15" descr="D:\картинки и фоны\Рисунок1jknm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56" y="6500826"/>
            <a:ext cx="1357322" cy="150016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357950"/>
            <a:ext cx="6857999" cy="27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3500430"/>
            <a:ext cx="68579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35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xn----8sbhee6acfvbl4aa.xn--p1ai/images/stories/raket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571472"/>
            <a:ext cx="15716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26" y="0"/>
            <a:ext cx="507207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Летим в космос!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Мы в ракету смело сели. (</a:t>
            </a:r>
            <a:r>
              <a:rPr lang="ru-RU" sz="1200" i="1" dirty="0"/>
              <a:t>Присесть на корточки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Шлем на голову надели. (</a:t>
            </a:r>
            <a:r>
              <a:rPr lang="ru-RU" sz="1200" i="1" dirty="0"/>
              <a:t>Округлить руки над головой, сцепив пальцы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«Пуск!» - и в космос мы летим, (</a:t>
            </a:r>
            <a:r>
              <a:rPr lang="ru-RU" sz="1200" i="1" dirty="0"/>
              <a:t>Выпрямиться, потянуться вверх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 невесомости парим. (</a:t>
            </a:r>
            <a:r>
              <a:rPr lang="ru-RU" sz="1200" i="1" dirty="0"/>
              <a:t>Руки в стороны, покачаться из стороны в сторону, стоя на одной ноге, как в невесомости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Путь наметили к планете, (</a:t>
            </a:r>
            <a:r>
              <a:rPr lang="ru-RU" sz="1200" i="1" dirty="0"/>
              <a:t>Вытянуть руки вперёд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Помахали вслед комете.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Потянули за рычаг. (</a:t>
            </a:r>
            <a:r>
              <a:rPr lang="ru-RU" sz="1200" i="1" dirty="0"/>
              <a:t>Соответствующее движение правой рукой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Взяли курс к созвездью Рак.</a:t>
            </a:r>
            <a:endParaRPr lang="ru-RU" sz="1200" i="1" dirty="0"/>
          </a:p>
          <a:p>
            <a:r>
              <a:rPr lang="ru-RU" sz="1200" dirty="0"/>
              <a:t>Посмотрели в телескоп. (</a:t>
            </a:r>
            <a:r>
              <a:rPr lang="ru-RU" sz="1200" i="1" dirty="0"/>
              <a:t>Два неплотно сжатых кулака перед глазами, как телескоп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Надавили кнопку «Стоп». (</a:t>
            </a:r>
            <a:r>
              <a:rPr lang="ru-RU" sz="1200" i="1" dirty="0"/>
              <a:t>Надавить большим пальцем на воображаемую кнопку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Развернули мы ракету, (</a:t>
            </a:r>
            <a:r>
              <a:rPr lang="ru-RU" sz="1200" i="1" dirty="0"/>
              <a:t>Повернуться на 90°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Как обычную карету.</a:t>
            </a:r>
            <a:endParaRPr lang="ru-RU" sz="1200" i="1" dirty="0"/>
          </a:p>
          <a:p>
            <a:r>
              <a:rPr lang="ru-RU" sz="1200" dirty="0"/>
              <a:t>И продолжили полёт: (</a:t>
            </a:r>
            <a:r>
              <a:rPr lang="ru-RU" sz="1200" i="1" dirty="0"/>
              <a:t>Руки в стороны, покачаться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Космос нас с собой зовёт! (</a:t>
            </a:r>
            <a:r>
              <a:rPr lang="ru-RU" sz="1200" i="1" dirty="0"/>
              <a:t>Помахать вытянутой вверх правой рукой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7" name="Рисунок 6" descr="http://www.xn----8sbhee6acfvbl4aa.xn--p1ai/images/stories/obla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4000496"/>
            <a:ext cx="1907286" cy="129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57365" y="3643306"/>
            <a:ext cx="50006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Облако</a:t>
            </a:r>
            <a:endParaRPr lang="ru-RU" sz="1200" i="1" dirty="0">
              <a:solidFill>
                <a:srgbClr val="C00000"/>
              </a:solidFill>
            </a:endParaRPr>
          </a:p>
          <a:p>
            <a:r>
              <a:rPr lang="ru-RU" sz="1200" dirty="0"/>
              <a:t>Беленькое облако   (</a:t>
            </a:r>
            <a:r>
              <a:rPr lang="ru-RU" sz="1200" i="1" dirty="0"/>
              <a:t>Округлить руки перед собой, сцепив пальцы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Поднялось над крышей. (</a:t>
            </a:r>
            <a:r>
              <a:rPr lang="ru-RU" sz="1200" i="1" dirty="0"/>
              <a:t>Не расцепляя пальцев, поднять округлённые руки над головой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Устремилось облако   (</a:t>
            </a:r>
            <a:r>
              <a:rPr lang="ru-RU" sz="1200" i="1" dirty="0"/>
              <a:t>Выпрямить руки над головой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Выше, выше, выше. (</a:t>
            </a:r>
            <a:r>
              <a:rPr lang="ru-RU" sz="1200" i="1" dirty="0"/>
              <a:t>Несколько раз потянуться руками вверх, приподнимаясь на носочки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Ветер это облако (</a:t>
            </a:r>
            <a:r>
              <a:rPr lang="ru-RU" sz="1200" i="1" dirty="0"/>
              <a:t>Плавно покачаться из стороны в сторону: руки над головой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Зацепил за кручу. (</a:t>
            </a:r>
            <a:r>
              <a:rPr lang="ru-RU" sz="1200" i="1" dirty="0"/>
              <a:t>Снова сцепить кончики пальцев над головой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Превратилось облако. (</a:t>
            </a:r>
            <a:r>
              <a:rPr lang="ru-RU" sz="1200" i="1" dirty="0"/>
              <a:t>Руки через стороны опустить вниз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 дождевую тучу. (</a:t>
            </a:r>
            <a:r>
              <a:rPr lang="ru-RU" sz="1200" i="1" dirty="0"/>
              <a:t>Присесть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40" y="6572265"/>
            <a:ext cx="4500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Часы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Тик – так, тик – так! (</a:t>
            </a:r>
            <a:r>
              <a:rPr lang="ru-RU" sz="1200" i="1" dirty="0"/>
              <a:t>По два наклона головы вправо-влево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Мы умеем делать так: (</a:t>
            </a:r>
            <a:r>
              <a:rPr lang="ru-RU" sz="1200" i="1" dirty="0"/>
              <a:t>Два наклона туловища вправо – влев</a:t>
            </a:r>
            <a:r>
              <a:rPr lang="ru-RU" sz="1200" dirty="0"/>
              <a:t>о.)</a:t>
            </a:r>
            <a:endParaRPr lang="ru-RU" sz="1200" i="1" dirty="0"/>
          </a:p>
          <a:p>
            <a:r>
              <a:rPr lang="ru-RU" sz="1200" dirty="0"/>
              <a:t>Влево – тик, вправо – так. (</a:t>
            </a:r>
            <a:r>
              <a:rPr lang="ru-RU" sz="1200" i="1" dirty="0"/>
              <a:t>Наклоны головы влево – вправо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Тик-так, тик-так! (</a:t>
            </a:r>
            <a:r>
              <a:rPr lang="ru-RU" sz="1200" i="1" dirty="0"/>
              <a:t>Наклоны туловища вправо-влево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А потом: </a:t>
            </a:r>
            <a:r>
              <a:rPr lang="ru-RU" sz="1200" dirty="0" err="1"/>
              <a:t>бим-бом</a:t>
            </a:r>
            <a:r>
              <a:rPr lang="ru-RU" sz="1200" dirty="0"/>
              <a:t>! (</a:t>
            </a:r>
            <a:r>
              <a:rPr lang="ru-RU" sz="1200" i="1" dirty="0"/>
              <a:t>Четыре наклона туловища вперед. Руки на поясе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Каждый час исправно бьем. (</a:t>
            </a:r>
            <a:r>
              <a:rPr lang="ru-RU" sz="1200" i="1" dirty="0"/>
              <a:t>Шаги на месте. Руки – на поясе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Наши стрелочки бегут (</a:t>
            </a:r>
            <a:r>
              <a:rPr lang="ru-RU" sz="1200" i="1" dirty="0"/>
              <a:t>Бег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И минутам счет ведут. (</a:t>
            </a:r>
            <a:r>
              <a:rPr lang="ru-RU" sz="1200" i="1" dirty="0"/>
              <a:t>Сесть на свои места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dirty="0"/>
          </a:p>
        </p:txBody>
      </p:sp>
      <p:pic>
        <p:nvPicPr>
          <p:cNvPr id="13" name="Picture 4" descr="C:\Users\Дарья\AppData\Local\Microsoft\Windows\Temporary Internet Files\Content.IE5\Y20ZX001\MCj040466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6804248"/>
            <a:ext cx="180020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143636"/>
            <a:ext cx="6857999" cy="30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3143240"/>
            <a:ext cx="68579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xn----8sbhee6acfvbl4aa.xn--p1ai/images/stories/zhuravlik-i-zhab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500034"/>
            <a:ext cx="1643074" cy="21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54" y="0"/>
            <a:ext cx="46434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Журавлёнок и жабы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Журавлёнок встал на ножки: (</a:t>
            </a:r>
            <a:r>
              <a:rPr lang="ru-RU" sz="1200" i="1" dirty="0"/>
              <a:t>Встать прямо, руки опущены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Пошагать решил немножко. (</a:t>
            </a:r>
            <a:r>
              <a:rPr lang="ru-RU" sz="1200" i="1" dirty="0"/>
              <a:t>Шаги на месте, высоко поднимая колени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Смотрит вдаль из-под ладошки: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«Кто там скачет по дорожке?» (</a:t>
            </a:r>
            <a:r>
              <a:rPr lang="ru-RU" sz="1200" i="1" dirty="0"/>
              <a:t>Руки на пояс. Попрыгать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Это жабы же, дружок! (</a:t>
            </a:r>
            <a:r>
              <a:rPr lang="ru-RU" sz="1200" i="1" dirty="0"/>
              <a:t>Прыжки на двух ногах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Встали все они в кружок. (</a:t>
            </a:r>
            <a:r>
              <a:rPr lang="ru-RU" sz="1200" i="1" dirty="0"/>
              <a:t>Взяться за руки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Важно подняли головки:  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«Посмотрите, как мы ловки!» (</a:t>
            </a:r>
            <a:r>
              <a:rPr lang="ru-RU" sz="1200" i="1" dirty="0"/>
              <a:t>Гордые повороты головы вправо- влево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Вот, - захлопали в ладошки.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Вот, - попрыгали немножко.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Поскакали, покружились, а потом – остановились.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7" name="Рисунок 6" descr="http://www.xn----8sbhee6acfvbl4aa.xn--p1ai/images/stories/nasekomie%20tancuyu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3857620"/>
            <a:ext cx="2000264" cy="180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14554" y="3286116"/>
            <a:ext cx="46434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rgbClr val="C00000"/>
                </a:solidFill>
              </a:rPr>
              <a:t>Чок</a:t>
            </a:r>
            <a:r>
              <a:rPr lang="ru-RU" sz="1400" b="1" dirty="0">
                <a:solidFill>
                  <a:srgbClr val="C00000"/>
                </a:solidFill>
              </a:rPr>
              <a:t>, </a:t>
            </a:r>
            <a:r>
              <a:rPr lang="ru-RU" sz="1400" b="1" dirty="0" err="1">
                <a:solidFill>
                  <a:srgbClr val="C00000"/>
                </a:solidFill>
              </a:rPr>
              <a:t>чок</a:t>
            </a:r>
            <a:r>
              <a:rPr lang="ru-RU" sz="1400" b="1" dirty="0">
                <a:solidFill>
                  <a:srgbClr val="C00000"/>
                </a:solidFill>
              </a:rPr>
              <a:t>, каблучок</a:t>
            </a:r>
            <a:r>
              <a:rPr lang="ru-RU" sz="1200" b="1" u="sng" dirty="0"/>
              <a:t>!</a:t>
            </a:r>
            <a:endParaRPr lang="ru-RU" sz="1200" i="1" dirty="0"/>
          </a:p>
          <a:p>
            <a:r>
              <a:rPr lang="ru-RU" sz="1200" dirty="0" err="1"/>
              <a:t>Чок</a:t>
            </a:r>
            <a:r>
              <a:rPr lang="ru-RU" sz="1200" dirty="0"/>
              <a:t>, </a:t>
            </a:r>
            <a:r>
              <a:rPr lang="ru-RU" sz="1200" dirty="0" err="1"/>
              <a:t>чок</a:t>
            </a:r>
            <a:r>
              <a:rPr lang="ru-RU" sz="1200" dirty="0"/>
              <a:t>, каблучок! (</a:t>
            </a:r>
            <a:r>
              <a:rPr lang="ru-RU" sz="1200" i="1" dirty="0" err="1"/>
              <a:t>Потопотать</a:t>
            </a:r>
            <a:r>
              <a:rPr lang="ru-RU" sz="1200" i="1" dirty="0"/>
              <a:t> ногами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 танце кружится сверчок.   (</a:t>
            </a:r>
            <a:r>
              <a:rPr lang="ru-RU" sz="1200" i="1" dirty="0"/>
              <a:t>Покружиться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А кузнечик без ошибки исполняет вальс на скрипке (</a:t>
            </a:r>
            <a:r>
              <a:rPr lang="ru-RU" sz="1200" i="1" dirty="0"/>
              <a:t>Правая рука водит воображаемый смычок.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Это – бабочка летает. (</a:t>
            </a:r>
            <a:r>
              <a:rPr lang="ru-RU" sz="1200" i="1" dirty="0"/>
              <a:t>Руками помахать, как крыльями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С муравьём она порхает. (</a:t>
            </a:r>
            <a:r>
              <a:rPr lang="ru-RU" sz="1200" i="1" dirty="0"/>
              <a:t>Покружиться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Приседает в реверансе,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И опять кружится в вальсе.   (</a:t>
            </a:r>
            <a:r>
              <a:rPr lang="ru-RU" sz="1200" i="1" dirty="0"/>
              <a:t>Покружиться, вальсируя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Под весёлый </a:t>
            </a:r>
            <a:r>
              <a:rPr lang="ru-RU" sz="1200" dirty="0" err="1"/>
              <a:t>гопачок</a:t>
            </a:r>
            <a:endParaRPr lang="ru-RU" sz="1200" i="1" dirty="0"/>
          </a:p>
          <a:p>
            <a:r>
              <a:rPr lang="ru-RU" sz="1200" dirty="0"/>
              <a:t>Лихо пляшет паучок.   (</a:t>
            </a:r>
            <a:r>
              <a:rPr lang="ru-RU" sz="1200" i="1" dirty="0"/>
              <a:t>Движения гопака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Звонко хлопают ладошки. (Соответственно.)</a:t>
            </a:r>
            <a:endParaRPr lang="ru-RU" sz="1200" i="1" dirty="0"/>
          </a:p>
          <a:p>
            <a:r>
              <a:rPr lang="ru-RU" sz="1200" dirty="0"/>
              <a:t>Всё! Устали наши ножки! (</a:t>
            </a:r>
            <a:r>
              <a:rPr lang="ru-RU" sz="1200" i="1" dirty="0"/>
              <a:t>Сесть на ковёр, руки и ноги раскинуты в стороны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12" name="Рисунок 11" descr="http://www.xn----8sbhee6acfvbl4aa.xn--p1ai/images/stories/gnomi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6572264"/>
            <a:ext cx="200037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5992" y="6500826"/>
            <a:ext cx="4572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Гномы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Ой, ой, ой, ой!   (</a:t>
            </a:r>
            <a:r>
              <a:rPr lang="ru-RU" sz="1200" i="1" dirty="0"/>
              <a:t>Наклоны из стороны в сторону. Руки на поясе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Чей там дом под горой? (</a:t>
            </a:r>
            <a:r>
              <a:rPr lang="ru-RU" sz="1200" i="1" dirty="0"/>
              <a:t>Приподнять плечи, удивиться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Дом под красной крышей. (</a:t>
            </a:r>
            <a:r>
              <a:rPr lang="ru-RU" sz="1200" i="1" dirty="0"/>
              <a:t>Руки над головой «крышей»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Кто из дома вышел? (</a:t>
            </a:r>
            <a:r>
              <a:rPr lang="ru-RU" sz="1200" i="1" dirty="0"/>
              <a:t>Шаги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Это братья гномы!   (</a:t>
            </a:r>
            <a:r>
              <a:rPr lang="ru-RU" sz="1200" i="1" dirty="0"/>
              <a:t>Присесть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Нам они знакомы! (</a:t>
            </a:r>
            <a:r>
              <a:rPr lang="ru-RU" sz="1200" i="1" dirty="0"/>
              <a:t>Выпрямиться. Попрыгать на месте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5929322"/>
            <a:ext cx="6857999" cy="321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3286116"/>
            <a:ext cx="685799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32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xn----8sbhee6acfvbl4aa.xn--p1ai/images/stories/kot-i-myshi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642910"/>
            <a:ext cx="1785950" cy="180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40" y="214282"/>
            <a:ext cx="4572032" cy="330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Кот Тимоша и мыши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Кот Тимоша жил на крыше. (</a:t>
            </a:r>
            <a:r>
              <a:rPr lang="ru-RU" sz="1200" i="1" dirty="0"/>
              <a:t>Подняться на носки, руки тянуть вверх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Ниже в доме жили мыши. (</a:t>
            </a:r>
            <a:r>
              <a:rPr lang="ru-RU" sz="1200" i="1" dirty="0"/>
              <a:t>Наклон вперёд, руками коснуться пола.)</a:t>
            </a:r>
          </a:p>
          <a:p>
            <a:r>
              <a:rPr lang="ru-RU" sz="1200" dirty="0"/>
              <a:t>По стене взбирались мыши. (</a:t>
            </a:r>
            <a:r>
              <a:rPr lang="ru-RU" sz="1200" i="1" dirty="0"/>
              <a:t>Руки «взбираются» по ногам: от щиколотки – к бедру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Не боясь кота на крыше. (</a:t>
            </a:r>
            <a:r>
              <a:rPr lang="ru-RU" sz="1200" i="1" dirty="0"/>
              <a:t>Выпрямиться, руки на пояс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Караулил кот мышей,   (</a:t>
            </a:r>
            <a:r>
              <a:rPr lang="ru-RU" sz="1200" i="1" dirty="0"/>
              <a:t>Вкрадчивые шаги кота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Вынув пробки из ушей. (</a:t>
            </a:r>
            <a:r>
              <a:rPr lang="ru-RU" sz="1200" i="1" dirty="0"/>
              <a:t>Ладошки к ушам, прислушаться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Кот готовил мышеловки. (</a:t>
            </a:r>
            <a:r>
              <a:rPr lang="ru-RU" sz="1200" i="1" dirty="0"/>
              <a:t>Обхватить себя руками за плечи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Но мышата были ловки! (</a:t>
            </a:r>
            <a:r>
              <a:rPr lang="ru-RU" sz="1200" i="1" dirty="0"/>
              <a:t>Руки на поясе. Прыжки на месте на двух ногах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Спрятавшись за спину Тишки. (</a:t>
            </a:r>
            <a:r>
              <a:rPr lang="ru-RU" sz="1200" i="1" dirty="0"/>
              <a:t>Ладони перед лицом «ширмочкой»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 прятки с ним играли мышки. (</a:t>
            </a:r>
            <a:r>
              <a:rPr lang="ru-RU" sz="1200" i="1" dirty="0"/>
              <a:t>Выглядывать из-за рук то с одной, то с другой стороны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7" name="Рисунок 6" descr="http://www.xn----8sbhee6acfvbl4aa.xn--p1ai/images/stories/indyuk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3714744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16" y="3500430"/>
            <a:ext cx="47148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Индюк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Ходит по двору индюк. (</a:t>
            </a:r>
            <a:r>
              <a:rPr lang="ru-RU" sz="1200" i="1" dirty="0"/>
              <a:t>Шаги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У него не нос, а крюк. (</a:t>
            </a:r>
            <a:r>
              <a:rPr lang="ru-RU" sz="1200" i="1" dirty="0"/>
              <a:t>Потрясти головой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Вдруг, увидел он грача: (</a:t>
            </a:r>
            <a:r>
              <a:rPr lang="ru-RU" sz="1200" i="1" dirty="0"/>
              <a:t>Сделать большие глаза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Рассердился! Сгоряча   (</a:t>
            </a:r>
            <a:r>
              <a:rPr lang="ru-RU" sz="1200" i="1" dirty="0"/>
              <a:t>Сердитое выражение лица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Лапами затопал, (</a:t>
            </a:r>
            <a:r>
              <a:rPr lang="ru-RU" sz="1200" i="1" dirty="0" err="1"/>
              <a:t>Соотвественно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Крыльями захлопал. (</a:t>
            </a:r>
            <a:r>
              <a:rPr lang="ru-RU" sz="1200" i="1" dirty="0"/>
              <a:t>Руками, словно крыльями похлопать себя по бокам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Весь раздулся, словно шар: (</a:t>
            </a:r>
            <a:r>
              <a:rPr lang="ru-RU" sz="1200" i="1" dirty="0"/>
              <a:t>Руки на пояс.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Стал похож на самовар. (</a:t>
            </a:r>
            <a:r>
              <a:rPr lang="ru-RU" sz="1200" i="1" dirty="0"/>
              <a:t>Округлить и сцепить руки перед собой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Затряс бородою. (</a:t>
            </a:r>
            <a:r>
              <a:rPr lang="ru-RU" sz="1200" i="1" dirty="0"/>
              <a:t>Помотать головою, «</a:t>
            </a:r>
            <a:r>
              <a:rPr lang="ru-RU" sz="1200" i="1" dirty="0" err="1"/>
              <a:t>поболботать</a:t>
            </a:r>
            <a:r>
              <a:rPr lang="ru-RU" sz="1200" i="1" dirty="0"/>
              <a:t>» как индюк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Понёсся стрелою. (</a:t>
            </a:r>
            <a:r>
              <a:rPr lang="ru-RU" sz="1200" i="1" dirty="0"/>
              <a:t>Бег на месте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12" name="Рисунок 11" descr="http://www.xn----8sbhee6acfvbl4aa.xn--p1ai/images/stories/kotisch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6" y="6858016"/>
            <a:ext cx="1857364" cy="16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14554" y="6143636"/>
            <a:ext cx="4357718" cy="330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Котище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У нашего котища     (</a:t>
            </a:r>
            <a:r>
              <a:rPr lang="ru-RU" sz="1200" i="1" dirty="0"/>
              <a:t>Мягкие, вкрадчивые кошачьи шаги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Жёлтые глазищи!   (</a:t>
            </a:r>
            <a:r>
              <a:rPr lang="ru-RU" sz="1200" i="1" dirty="0"/>
              <a:t>Показать, какие огромные глазищи у кота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У нашего котища     (</a:t>
            </a:r>
            <a:r>
              <a:rPr lang="ru-RU" sz="1200" i="1" dirty="0"/>
              <a:t>Мягкие, вкрадчивые кошачьи шаги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Длинные усищи. (</a:t>
            </a:r>
            <a:r>
              <a:rPr lang="ru-RU" sz="1200" i="1" dirty="0"/>
              <a:t>Показать руками длинные усы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У нашего котища     (</a:t>
            </a:r>
            <a:r>
              <a:rPr lang="ru-RU" sz="1200" i="1" dirty="0"/>
              <a:t>Мягкие, вкрадчивые кошачьи шаги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Умные </a:t>
            </a:r>
            <a:r>
              <a:rPr lang="ru-RU" sz="1200" dirty="0" err="1"/>
              <a:t>мыслищи</a:t>
            </a:r>
            <a:r>
              <a:rPr lang="ru-RU" sz="1200" dirty="0"/>
              <a:t>. (</a:t>
            </a:r>
            <a:r>
              <a:rPr lang="ru-RU" sz="1200" i="1" dirty="0"/>
              <a:t>Движения рук от макушки головы – вверх. При этом пальцы рук выбрасываются из кулака и растопыриваются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Моется котище с каждым днём всё чище,</a:t>
            </a:r>
            <a:endParaRPr lang="ru-RU" sz="1200" i="1" dirty="0"/>
          </a:p>
          <a:p>
            <a:r>
              <a:rPr lang="ru-RU" sz="1200" dirty="0"/>
              <a:t>Отмывая мордочку от остатков пищи.   (</a:t>
            </a:r>
            <a:r>
              <a:rPr lang="ru-RU" sz="1200" i="1" dirty="0"/>
              <a:t>Умывающийся кот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Вечером охотится в чулане за мышами. (</a:t>
            </a:r>
            <a:r>
              <a:rPr lang="ru-RU" sz="1200" i="1" dirty="0"/>
              <a:t>Крадущиеся шаги на носочках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И играет в ладушки с пушистыми котами. («</a:t>
            </a:r>
            <a:r>
              <a:rPr lang="ru-RU" sz="1200" i="1" dirty="0"/>
              <a:t>Ладушки»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 </a:t>
            </a:r>
            <a:endParaRPr lang="ru-RU" sz="1200" i="1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357950"/>
            <a:ext cx="6857999" cy="27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3143240"/>
            <a:ext cx="68579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xn----8sbhee6acfvbl4aa.xn--p1ai/images/stories/zhaby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428596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5993" y="214282"/>
            <a:ext cx="45720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Жабы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Жабы вышли на лужок. (</a:t>
            </a:r>
            <a:r>
              <a:rPr lang="ru-RU" sz="1200" i="1" dirty="0"/>
              <a:t>Шаги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Жабы встали все в кружок. (</a:t>
            </a:r>
            <a:r>
              <a:rPr lang="ru-RU" sz="1200" i="1" dirty="0"/>
              <a:t>Пошагать по кругу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Важно подняли головки: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«Посмотрите, как мы ловки! (</a:t>
            </a:r>
            <a:r>
              <a:rPr lang="ru-RU" sz="1200" i="1" dirty="0"/>
              <a:t>Повороты головы вправо – влево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Любим нюхать мы цветочки,   (</a:t>
            </a:r>
            <a:r>
              <a:rPr lang="ru-RU" sz="1200" i="1" dirty="0"/>
              <a:t>Из кисти руки – «цветок». Втянуть носом воздух, наклоняясь и нюхая «цветок»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Спать ложимся под листочки. (</a:t>
            </a:r>
            <a:r>
              <a:rPr lang="ru-RU" sz="1200" i="1" dirty="0"/>
              <a:t>Руки сложить и положить под щёчку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Ловим мушек и жуков. (</a:t>
            </a:r>
            <a:r>
              <a:rPr lang="ru-RU" sz="1200" i="1" dirty="0"/>
              <a:t>Похлопать ладошка о ладошку: то правая, то левая рука сверху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Убегаем от врагов. (</a:t>
            </a:r>
            <a:r>
              <a:rPr lang="ru-RU" sz="1200" i="1" dirty="0"/>
              <a:t>Бег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Быстро плаваем в воде, (</a:t>
            </a:r>
            <a:r>
              <a:rPr lang="ru-RU" sz="1200" i="1" dirty="0"/>
              <a:t>Движения руками, как при плаванье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Вы найдёте нас везде!»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7" name="Рисунок 6" descr="http://www.xn----8sbhee6acfvbl4aa.xn--p1ai/images/stories/snezhinki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3714744"/>
            <a:ext cx="1571636" cy="18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16" y="3428992"/>
            <a:ext cx="442915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Снежинки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Закружились, завертелись белые снежинки. (</a:t>
            </a:r>
            <a:r>
              <a:rPr lang="ru-RU" sz="1200" i="1" dirty="0"/>
              <a:t>Покружиться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Вверх взлетели белой стаей лёгкие пушинки. (</a:t>
            </a:r>
            <a:r>
              <a:rPr lang="ru-RU" sz="1200" i="1" dirty="0"/>
              <a:t>Подняться на носочки, руки – вверху.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Чуть затихла злая вьюга. -   (</a:t>
            </a:r>
            <a:r>
              <a:rPr lang="ru-RU" sz="1200" i="1" dirty="0"/>
              <a:t>Опустить руки вниз, встать прямо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Улеглись повсюду.   (</a:t>
            </a:r>
            <a:r>
              <a:rPr lang="ru-RU" sz="1200" i="1" dirty="0"/>
              <a:t>Развести</a:t>
            </a:r>
            <a:r>
              <a:rPr lang="ru-RU" sz="1200" dirty="0"/>
              <a:t> </a:t>
            </a:r>
            <a:r>
              <a:rPr lang="ru-RU" sz="1200" i="1" dirty="0"/>
              <a:t>руки в стороны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На снежинки наступать осторожно буду! (</a:t>
            </a:r>
            <a:r>
              <a:rPr lang="ru-RU" sz="1200" i="1" dirty="0"/>
              <a:t>Осторожные шаги на носочках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12" name="Рисунок 11" descr="http://www.xn----8sbhee6acfvbl4aa.xn--p1ai/images/stories/solnishk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6858016"/>
            <a:ext cx="1643074" cy="160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85926" y="6572264"/>
            <a:ext cx="50720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Солнышко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Солнышко, солнышко, в небе свети! (</a:t>
            </a:r>
            <a:r>
              <a:rPr lang="ru-RU" sz="1200" i="1" dirty="0"/>
              <a:t>Встать на носочки, потянуться вверх, вытянув руки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Яркие лучики к нам протяни. (</a:t>
            </a:r>
            <a:r>
              <a:rPr lang="ru-RU" sz="1200" i="1" dirty="0"/>
              <a:t>Вытянуть руки вперёд, ладонями вверх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Ручки мы вложим в ладошки  твои. (</a:t>
            </a:r>
            <a:r>
              <a:rPr lang="ru-RU" sz="1200" i="1" dirty="0"/>
              <a:t>Ребёнок берётся за руки взрос</a:t>
            </a:r>
            <a:r>
              <a:rPr lang="ru-RU" sz="1200" dirty="0"/>
              <a:t>лого.)</a:t>
            </a:r>
            <a:endParaRPr lang="ru-RU" sz="1200" i="1" dirty="0"/>
          </a:p>
          <a:p>
            <a:r>
              <a:rPr lang="ru-RU" sz="1200" dirty="0"/>
              <a:t>Нас покружи, оторвав от земли. (</a:t>
            </a:r>
            <a:r>
              <a:rPr lang="ru-RU" sz="1200" i="1" dirty="0"/>
              <a:t>Покружиться, крепко держась за руки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С солнышком водим мы хоровод. (</a:t>
            </a:r>
            <a:r>
              <a:rPr lang="ru-RU" sz="1200" i="1" dirty="0"/>
              <a:t>Держась за руки, спокойным шагом поводить «хоровод</a:t>
            </a:r>
            <a:r>
              <a:rPr lang="ru-RU" sz="1200" dirty="0"/>
              <a:t>»)</a:t>
            </a:r>
            <a:endParaRPr lang="ru-RU" sz="1200" i="1" dirty="0"/>
          </a:p>
          <a:p>
            <a:r>
              <a:rPr lang="ru-RU" sz="1200" dirty="0"/>
              <a:t>Солнышко с нами по кругу идёт. (</a:t>
            </a:r>
            <a:r>
              <a:rPr lang="ru-RU" sz="1200" i="1" dirty="0"/>
              <a:t>Покружиться в паре.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Хлопают радостно наши ладошки.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Быстро шагают резвые ножки. (</a:t>
            </a:r>
            <a:r>
              <a:rPr lang="ru-RU" sz="1200" i="1" dirty="0"/>
              <a:t>Шаги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357950"/>
            <a:ext cx="6857999" cy="27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3143240"/>
            <a:ext cx="68579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30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xn----8sbhee6acfvbl4aa.xn--p1ai/images/stories/volchisch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642910"/>
            <a:ext cx="190728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143116" y="357159"/>
            <a:ext cx="47148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Волчище  </a:t>
            </a:r>
            <a:r>
              <a:rPr lang="ru-RU" sz="1400" dirty="0">
                <a:solidFill>
                  <a:srgbClr val="C00000"/>
                </a:solidFill>
              </a:rPr>
              <a:t>(</a:t>
            </a:r>
            <a:r>
              <a:rPr lang="ru-RU" sz="1400" i="1" dirty="0">
                <a:solidFill>
                  <a:srgbClr val="C00000"/>
                </a:solidFill>
              </a:rPr>
              <a:t>подвижная игра</a:t>
            </a:r>
            <a:r>
              <a:rPr lang="ru-RU" sz="1400" dirty="0">
                <a:solidFill>
                  <a:srgbClr val="C00000"/>
                </a:solidFill>
              </a:rPr>
              <a:t>) </a:t>
            </a:r>
            <a:r>
              <a:rPr lang="ru-RU" sz="1400" i="1" dirty="0">
                <a:solidFill>
                  <a:srgbClr val="C00000"/>
                </a:solidFill>
              </a:rPr>
              <a:t>(Один ребёнок – «волк»)</a:t>
            </a:r>
          </a:p>
          <a:p>
            <a:r>
              <a:rPr lang="ru-RU" sz="1400" i="1" dirty="0"/>
              <a:t> </a:t>
            </a:r>
          </a:p>
          <a:p>
            <a:r>
              <a:rPr lang="ru-RU" sz="1400" dirty="0"/>
              <a:t>У волчища - жёлтые глазищи. </a:t>
            </a:r>
            <a:r>
              <a:rPr lang="ru-RU" sz="1400" i="1" dirty="0"/>
              <a:t>(Округлённые пальцы к глазам, как очки».)</a:t>
            </a:r>
          </a:p>
          <a:p>
            <a:r>
              <a:rPr lang="ru-RU" sz="1400" dirty="0"/>
              <a:t>У волчища – сильные лапищи. (</a:t>
            </a:r>
            <a:r>
              <a:rPr lang="ru-RU" sz="1400" i="1" dirty="0"/>
              <a:t>Пальцы сжать в кулаки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У волчища – острые когтищи. </a:t>
            </a:r>
            <a:r>
              <a:rPr lang="ru-RU" sz="1400" i="1" dirty="0"/>
              <a:t>(«Цапки-царапки»)</a:t>
            </a:r>
          </a:p>
          <a:p>
            <a:r>
              <a:rPr lang="ru-RU" sz="1400" dirty="0"/>
              <a:t>У волчища страшные </a:t>
            </a:r>
            <a:r>
              <a:rPr lang="ru-RU" sz="1400" dirty="0" err="1"/>
              <a:t>зубищи</a:t>
            </a:r>
            <a:r>
              <a:rPr lang="ru-RU" sz="1400" dirty="0"/>
              <a:t>. </a:t>
            </a:r>
            <a:r>
              <a:rPr lang="ru-RU" sz="1400" i="1" dirty="0"/>
              <a:t>(Показать «оскал».)</a:t>
            </a:r>
          </a:p>
          <a:p>
            <a:r>
              <a:rPr lang="ru-RU" sz="1400" dirty="0"/>
              <a:t>Волк прячется в тёмном урочище. (</a:t>
            </a:r>
            <a:r>
              <a:rPr lang="ru-RU" sz="1400" i="1" dirty="0"/>
              <a:t>Присесть, руки над головой.)</a:t>
            </a:r>
          </a:p>
          <a:p>
            <a:r>
              <a:rPr lang="ru-RU" sz="1400" dirty="0"/>
              <a:t>       Кого ты, волчище, ждёт ещё Вас! Догоню, догоню всех сейчас! (</a:t>
            </a:r>
            <a:r>
              <a:rPr lang="ru-RU" sz="1400" i="1" dirty="0"/>
              <a:t>«Волк» догоняет, дети разбегаются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dirty="0"/>
              <a:t> </a:t>
            </a:r>
            <a:endParaRPr lang="ru-RU" i="1" dirty="0"/>
          </a:p>
          <a:p>
            <a:endParaRPr lang="ru-RU" dirty="0"/>
          </a:p>
        </p:txBody>
      </p:sp>
      <p:pic>
        <p:nvPicPr>
          <p:cNvPr id="13" name="Рисунок 12" descr="http://www.xn----8sbhee6acfvbl4aa.xn--p1ai/images/stories/shmel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66" y="3643306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928802" y="3500431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Мы увидели цветочек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400" dirty="0"/>
              <a:t>Мы увидели цветочек (</a:t>
            </a:r>
            <a:r>
              <a:rPr lang="ru-RU" sz="1400" i="1" dirty="0"/>
              <a:t>Посмотреть из-под руки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Отогнули лепесточек. (</a:t>
            </a:r>
            <a:r>
              <a:rPr lang="ru-RU" sz="1400" i="1" dirty="0"/>
              <a:t>Соответственно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Ой! А там мохнатый шмель! (</a:t>
            </a:r>
            <a:r>
              <a:rPr lang="ru-RU" sz="1400" i="1" dirty="0"/>
              <a:t>Испугались, руки – к щекам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-   Ты зачем в цветочек сел? (</a:t>
            </a:r>
            <a:r>
              <a:rPr lang="ru-RU" sz="1400" i="1" dirty="0"/>
              <a:t>Присесть на корточки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Шмель проснулся, потянулся. (</a:t>
            </a:r>
            <a:r>
              <a:rPr lang="ru-RU" sz="1400" i="1" dirty="0"/>
              <a:t>Соответственно</a:t>
            </a:r>
            <a:r>
              <a:rPr lang="ru-RU" sz="1400" dirty="0"/>
              <a:t>)</a:t>
            </a:r>
            <a:endParaRPr lang="ru-RU" sz="1400" i="1" dirty="0"/>
          </a:p>
          <a:p>
            <a:r>
              <a:rPr lang="ru-RU" sz="1400" dirty="0"/>
              <a:t>Он обиделся, надулся: (</a:t>
            </a:r>
            <a:r>
              <a:rPr lang="ru-RU" sz="1400" i="1" dirty="0"/>
              <a:t>Соответственно</a:t>
            </a:r>
            <a:r>
              <a:rPr lang="ru-RU" sz="1400" dirty="0"/>
              <a:t>).</a:t>
            </a:r>
            <a:endParaRPr lang="ru-RU" sz="1400" i="1" dirty="0"/>
          </a:p>
          <a:p>
            <a:r>
              <a:rPr lang="ru-RU" sz="1400" dirty="0"/>
              <a:t>- Ну, зачем меня пугать?! (</a:t>
            </a:r>
            <a:r>
              <a:rPr lang="ru-RU" sz="1400" i="1" dirty="0"/>
              <a:t>Погрозить пальцем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Я бы мог ещё поспать! (</a:t>
            </a:r>
            <a:r>
              <a:rPr lang="ru-RU" sz="1400" i="1" dirty="0"/>
              <a:t>Руку под щёку</a:t>
            </a:r>
            <a:r>
              <a:rPr lang="ru-RU" sz="1400" dirty="0"/>
              <a:t>.)</a:t>
            </a:r>
            <a:endParaRPr lang="ru-RU" sz="1400" i="1" dirty="0"/>
          </a:p>
          <a:p>
            <a:endParaRPr lang="ru-RU" sz="1400" dirty="0"/>
          </a:p>
        </p:txBody>
      </p:sp>
      <p:pic>
        <p:nvPicPr>
          <p:cNvPr id="19" name="Рисунок 18" descr="http://www.xn----8sbhee6acfvbl4aa.xn--p1ai/images/stories/osenniy-veter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04" y="6929454"/>
            <a:ext cx="1571636" cy="175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143116" y="6643702"/>
            <a:ext cx="47148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Осенний ветер и деревья.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400" dirty="0"/>
              <a:t>Осенний ветер деревья качал, (</a:t>
            </a:r>
            <a:r>
              <a:rPr lang="ru-RU" sz="1400" i="1" dirty="0"/>
              <a:t>Покачаться из стороны в сторону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К земле низко-низко их пригибал. (</a:t>
            </a:r>
            <a:r>
              <a:rPr lang="ru-RU" sz="1400" i="1" dirty="0"/>
              <a:t>Наклониться вперёд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Склонились ветки к самой земле. (</a:t>
            </a:r>
            <a:r>
              <a:rPr lang="ru-RU" sz="1400" i="1" dirty="0"/>
              <a:t>Упереться руками в пол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Кланялись ветки тебе и мне. (</a:t>
            </a:r>
            <a:r>
              <a:rPr lang="ru-RU" sz="1400" i="1" dirty="0"/>
              <a:t>Поклоны с рукой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Ветер утих, - (</a:t>
            </a:r>
            <a:r>
              <a:rPr lang="ru-RU" sz="1400" i="1" dirty="0"/>
              <a:t>Выпрямиться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Вновь стройны и упруги (</a:t>
            </a:r>
            <a:r>
              <a:rPr lang="ru-RU" sz="1400" i="1" dirty="0"/>
              <a:t>Руки вверх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dirty="0"/>
              <a:t>И не страшны им ветер и вьюги. (</a:t>
            </a:r>
            <a:r>
              <a:rPr lang="ru-RU" sz="1400" i="1" dirty="0"/>
              <a:t>Потянуться вверх, встав на носочки</a:t>
            </a:r>
            <a:r>
              <a:rPr lang="ru-RU" sz="1400" dirty="0"/>
              <a:t>.)</a:t>
            </a:r>
            <a:endParaRPr lang="ru-RU" sz="1400" i="1" dirty="0"/>
          </a:p>
          <a:p>
            <a:r>
              <a:rPr lang="ru-RU" sz="1400" i="1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215074"/>
            <a:ext cx="6857999" cy="29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643174"/>
            <a:ext cx="685799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25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xn----8sbhee6acfvbl4aa.xn--p1ai/images/stories/veter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428596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41" y="214283"/>
            <a:ext cx="46434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Ветер северный подул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Ветер северный подул: «</a:t>
            </a:r>
            <a:r>
              <a:rPr lang="ru-RU" sz="1200" dirty="0" err="1"/>
              <a:t>С-с-с-с</a:t>
            </a:r>
            <a:r>
              <a:rPr lang="ru-RU" sz="1200" dirty="0"/>
              <a:t>-…»</a:t>
            </a:r>
            <a:endParaRPr lang="ru-RU" sz="1200" i="1" dirty="0"/>
          </a:p>
          <a:p>
            <a:r>
              <a:rPr lang="ru-RU" sz="1200" dirty="0"/>
              <a:t>Все листья с липы сдул. (</a:t>
            </a:r>
            <a:r>
              <a:rPr lang="ru-RU" sz="1200" i="1" dirty="0"/>
              <a:t>Присесть</a:t>
            </a:r>
            <a:r>
              <a:rPr lang="ru-RU" sz="1200" dirty="0"/>
              <a:t>).</a:t>
            </a:r>
            <a:endParaRPr lang="ru-RU" sz="1200" i="1" dirty="0"/>
          </a:p>
          <a:p>
            <a:r>
              <a:rPr lang="ru-RU" sz="1200" dirty="0"/>
              <a:t>Дождик стал по ним стучать: «Кап-кап-кап, кап-кап-кап!» (</a:t>
            </a:r>
            <a:r>
              <a:rPr lang="ru-RU" sz="1200" i="1" dirty="0"/>
              <a:t>Попрыгать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Снег потом припорошил, (</a:t>
            </a:r>
            <a:r>
              <a:rPr lang="ru-RU" sz="1200" i="1" dirty="0"/>
              <a:t>Движения руками вперёд-назад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Одеялом их накрыл. (</a:t>
            </a:r>
            <a:r>
              <a:rPr lang="ru-RU" sz="1200" i="1" dirty="0"/>
              <a:t>Руки над головой «домиком»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400" dirty="0"/>
          </a:p>
        </p:txBody>
      </p:sp>
      <p:pic>
        <p:nvPicPr>
          <p:cNvPr id="7" name="Рисунок 6" descr="http://www.xn----8sbhee6acfvbl4aa.xn--p1ai/images/stories/zayki-na-zaryadke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04" y="3000364"/>
            <a:ext cx="20002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28868" y="2571737"/>
            <a:ext cx="41434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Зайки на </a:t>
            </a:r>
            <a:r>
              <a:rPr lang="ru-RU" sz="1400" b="1" dirty="0" smtClean="0">
                <a:solidFill>
                  <a:srgbClr val="C00000"/>
                </a:solidFill>
              </a:rPr>
              <a:t>зарядке</a:t>
            </a:r>
          </a:p>
          <a:p>
            <a:r>
              <a:rPr lang="ru-RU" sz="1200" dirty="0" smtClean="0"/>
              <a:t>Скачут</a:t>
            </a:r>
            <a:r>
              <a:rPr lang="ru-RU" sz="1200" dirty="0"/>
              <a:t>, скачут по лесочку   (</a:t>
            </a:r>
            <a:r>
              <a:rPr lang="ru-RU" sz="1200" i="1" dirty="0"/>
              <a:t>Руки возле груди, словно лапки зайцев, прыжки на двух ногах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Зайцы, - серые клубочки. (</a:t>
            </a:r>
            <a:r>
              <a:rPr lang="ru-RU" sz="1200" i="1" dirty="0"/>
              <a:t>Прыжки на двух ногах из стороны в стороны</a:t>
            </a:r>
            <a:r>
              <a:rPr lang="ru-RU" sz="1200" dirty="0"/>
              <a:t>.) Прыг-скок, прыг-скок, - (</a:t>
            </a:r>
            <a:r>
              <a:rPr lang="ru-RU" sz="1200" i="1" dirty="0"/>
              <a:t>Прыжки на двух ногах вперёд-назад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Встал зайчонок на пенёк. (</a:t>
            </a:r>
            <a:r>
              <a:rPr lang="ru-RU" sz="1200" i="1" dirty="0"/>
              <a:t>Встать прямо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Всех построил по порядку. (</a:t>
            </a:r>
            <a:r>
              <a:rPr lang="ru-RU" sz="1200" i="1" dirty="0"/>
              <a:t>Приставные шаги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Стал показывать зарядку: (</a:t>
            </a:r>
            <a:r>
              <a:rPr lang="ru-RU" sz="1200" i="1" dirty="0"/>
              <a:t>Руки – вперёд, вверх, вниз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«Раз! Шагаем все на месте! (</a:t>
            </a:r>
            <a:r>
              <a:rPr lang="ru-RU" sz="1200" i="1" dirty="0"/>
              <a:t>Шаги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Два! Руками машем вместе! (</a:t>
            </a:r>
            <a:r>
              <a:rPr lang="ru-RU" sz="1200" i="1" dirty="0"/>
              <a:t>Прямыми руками перед собой – «ножницы»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Три! Присели, дружно встали.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Все за ушком почесали.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На «четыре» - потянулись. (</a:t>
            </a:r>
            <a:r>
              <a:rPr lang="ru-RU" sz="1200" i="1" dirty="0"/>
              <a:t>Вытянуть руки вверх, потянуться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Пять! Нагнулись и прогнулись.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Шесть! Все встали снова в ряд. (</a:t>
            </a:r>
            <a:r>
              <a:rPr lang="ru-RU" sz="1200" i="1" dirty="0"/>
              <a:t>Выпрямиться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Зашагали, как отряд». (</a:t>
            </a:r>
            <a:r>
              <a:rPr lang="ru-RU" sz="1200" i="1" dirty="0"/>
              <a:t>Шаги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  <p:pic>
        <p:nvPicPr>
          <p:cNvPr id="13" name="Рисунок 12" descr="http://www.xn----8sbhee6acfvbl4aa.xn--p1ai/images/stories/strax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04" y="6858016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5992" y="6786578"/>
            <a:ext cx="45720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Зелёные глаза страха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У страха глаза – вот такие! (</a:t>
            </a:r>
            <a:r>
              <a:rPr lang="ru-RU" sz="1200" i="1" dirty="0"/>
              <a:t>Показать руками «огромные» глаза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Зелёные и большие. (</a:t>
            </a:r>
            <a:r>
              <a:rPr lang="ru-RU" sz="1200" i="1" dirty="0"/>
              <a:t>Развести руки в стороны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Совсем, совсем как у волка, (</a:t>
            </a:r>
            <a:r>
              <a:rPr lang="ru-RU" sz="1200" i="1" dirty="0"/>
              <a:t>Показать «волчьи когти».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Когда он пугает без толку. (</a:t>
            </a:r>
            <a:r>
              <a:rPr lang="ru-RU" sz="1200" i="1" dirty="0"/>
              <a:t>Погрозить пальцем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Прогоним мы волка под ёлку. (</a:t>
            </a:r>
            <a:r>
              <a:rPr lang="ru-RU" sz="1200" i="1" dirty="0"/>
              <a:t>Потопать ногами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Не станем бояться мы волка! (</a:t>
            </a:r>
            <a:r>
              <a:rPr lang="ru-RU" sz="1200" i="1" dirty="0"/>
              <a:t>Помотать головой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572264"/>
            <a:ext cx="6857999" cy="25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3500430"/>
            <a:ext cx="685799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6857999" cy="342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http://www.xn----8sbhee6acfvbl4aa.xn--p1ai/images/stories/utuat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428596"/>
            <a:ext cx="2090166" cy="229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41" y="214283"/>
            <a:ext cx="485776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Утиная зарядка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Вышли утки на зарядку. (</a:t>
            </a:r>
            <a:r>
              <a:rPr lang="ru-RU" sz="1200" i="1" dirty="0"/>
              <a:t>Шаги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Лапки на мысок, на пятку.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Покружились всей гурьбой. (</a:t>
            </a:r>
            <a:r>
              <a:rPr lang="ru-RU" sz="1200" i="1" dirty="0"/>
              <a:t>Покружиться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Покрутили головой.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Вправо – влево, вправо – влево. (</a:t>
            </a:r>
            <a:r>
              <a:rPr lang="ru-RU" sz="1200" i="1" dirty="0"/>
              <a:t>Повороты головы, не поднимая плеч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Это делают умело. (</a:t>
            </a:r>
            <a:r>
              <a:rPr lang="ru-RU" sz="1200" i="1" dirty="0"/>
              <a:t>Руки на пояс, к плечам, вверх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Крылышками хлопают. (</a:t>
            </a:r>
            <a:r>
              <a:rPr lang="ru-RU" sz="1200" i="1" dirty="0"/>
              <a:t>Помахать руками, как крылья</a:t>
            </a:r>
            <a:r>
              <a:rPr lang="ru-RU" sz="1200" dirty="0"/>
              <a:t>ми.)</a:t>
            </a:r>
            <a:endParaRPr lang="ru-RU" sz="1200" i="1" dirty="0"/>
          </a:p>
          <a:p>
            <a:r>
              <a:rPr lang="ru-RU" sz="1200" dirty="0"/>
              <a:t>Лапочками топают.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Ходят важно, вперевалку.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Прыгают через скакалку. (</a:t>
            </a:r>
            <a:r>
              <a:rPr lang="ru-RU" sz="1200" i="1" dirty="0"/>
              <a:t>Попрыгать на двух ногах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Вот, ещё один </a:t>
            </a:r>
            <a:r>
              <a:rPr lang="ru-RU" sz="1200" dirty="0" err="1"/>
              <a:t>прыжочек</a:t>
            </a:r>
            <a:r>
              <a:rPr lang="ru-RU" sz="1200" dirty="0"/>
              <a:t>, (</a:t>
            </a:r>
            <a:r>
              <a:rPr lang="ru-RU" sz="1200" i="1" dirty="0"/>
              <a:t>соответственно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И уселись на песочек. (</a:t>
            </a:r>
            <a:r>
              <a:rPr lang="ru-RU" sz="1200" i="1" dirty="0"/>
              <a:t>Сели на свои места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dirty="0"/>
              <a:t> </a:t>
            </a:r>
            <a:endParaRPr lang="ru-RU" i="1" dirty="0"/>
          </a:p>
          <a:p>
            <a:endParaRPr lang="ru-RU" dirty="0"/>
          </a:p>
        </p:txBody>
      </p:sp>
      <p:pic>
        <p:nvPicPr>
          <p:cNvPr id="7" name="Рисунок 6" descr="http://www.xn----8sbhee6acfvbl4aa.xn--p1ai/images/stories/kotenok%20i%20cypleno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4000496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85926" y="3571868"/>
            <a:ext cx="50720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Кто за кем крадётся?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200" dirty="0"/>
              <a:t>Цыплёнок на цыпочках крался за кошкой. (</a:t>
            </a:r>
            <a:r>
              <a:rPr lang="ru-RU" sz="1200" i="1" dirty="0"/>
              <a:t>Маленькие, семенящие шажочка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А кошка на цыпочках шла за Антошкой. (</a:t>
            </a:r>
            <a:r>
              <a:rPr lang="ru-RU" sz="1200" i="1" dirty="0"/>
              <a:t>Мягкие кошачьи шаги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Антошка на цыпочках двигался к дому. (</a:t>
            </a:r>
            <a:r>
              <a:rPr lang="ru-RU" sz="1200" i="1" dirty="0"/>
              <a:t>Соответственно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Теперь повернёмся, пойдём по другому. (</a:t>
            </a:r>
            <a:r>
              <a:rPr lang="ru-RU" sz="1200" i="1" dirty="0"/>
              <a:t>Развернуться и идти в другую сторону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На пятках за кошкой плетётся Антошка, (</a:t>
            </a:r>
            <a:r>
              <a:rPr lang="ru-RU" sz="1200" i="1" dirty="0"/>
              <a:t>соответственно</a:t>
            </a:r>
            <a:r>
              <a:rPr lang="ru-RU" sz="1200" dirty="0"/>
              <a:t>)</a:t>
            </a:r>
            <a:endParaRPr lang="ru-RU" sz="1200" i="1" dirty="0"/>
          </a:p>
          <a:p>
            <a:r>
              <a:rPr lang="ru-RU" sz="1200" dirty="0"/>
              <a:t>За бедным цыплёнком – усатая кошка. («</a:t>
            </a:r>
            <a:r>
              <a:rPr lang="ru-RU" sz="1200" i="1" dirty="0"/>
              <a:t>Кошачьи» шаги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Цыплёнок от страха забрался в корзину. (</a:t>
            </a:r>
            <a:r>
              <a:rPr lang="ru-RU" sz="1200" i="1" dirty="0"/>
              <a:t>Присесть, обхватив колени руками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Сердитая кошка выгнула спину. (</a:t>
            </a:r>
            <a:r>
              <a:rPr lang="ru-RU" sz="1200" i="1" dirty="0"/>
              <a:t>Опираясь руками о пол, выгнуть спину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dirty="0"/>
          </a:p>
        </p:txBody>
      </p:sp>
      <p:pic>
        <p:nvPicPr>
          <p:cNvPr id="12" name="Рисунок 11" descr="http://www.xn----8sbhee6acfvbl4aa.xn--p1ai/images/stories/loshad-c-zherebenkom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90" y="7000892"/>
            <a:ext cx="1571636" cy="163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928803" y="6715141"/>
            <a:ext cx="49291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Цок, цок, цок!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400" dirty="0"/>
              <a:t>Громко </a:t>
            </a:r>
            <a:r>
              <a:rPr lang="ru-RU" sz="1200" dirty="0"/>
              <a:t>цокают копытца: (</a:t>
            </a:r>
            <a:r>
              <a:rPr lang="ru-RU" sz="1200" i="1" dirty="0"/>
              <a:t>Шаги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 мосту лошадка мчится. (</a:t>
            </a:r>
            <a:r>
              <a:rPr lang="ru-RU" sz="1200" i="1" dirty="0"/>
              <a:t>Поскакать, как лошадка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Цок, цок, цок! За ней вприпрыжку. (</a:t>
            </a:r>
            <a:r>
              <a:rPr lang="ru-RU" sz="1200" i="1" dirty="0"/>
              <a:t>Подскоки на месте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Жеребёнок и мальчишка. (</a:t>
            </a:r>
            <a:r>
              <a:rPr lang="ru-RU" sz="1200" i="1" dirty="0"/>
              <a:t>Бег на месте, высоко поднимая колени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Цок – копытце жеребёнка. (</a:t>
            </a:r>
            <a:r>
              <a:rPr lang="ru-RU" sz="1200" i="1" dirty="0"/>
              <a:t>Топнуть правой ногой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Цок – каблук о доски звонко. (</a:t>
            </a:r>
            <a:r>
              <a:rPr lang="ru-RU" sz="1200" i="1" dirty="0"/>
              <a:t>Топнуть левой ногой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Понеслись, – лишь пыль клубится. </a:t>
            </a:r>
            <a:r>
              <a:rPr lang="ru-RU" sz="1200" i="1" dirty="0"/>
              <a:t>(«</a:t>
            </a:r>
            <a:r>
              <a:rPr lang="ru-RU" sz="1200" i="1" dirty="0" err="1"/>
              <a:t>Моталочка</a:t>
            </a:r>
            <a:r>
              <a:rPr lang="ru-RU" sz="1200" i="1" dirty="0"/>
              <a:t>» руками</a:t>
            </a:r>
            <a:r>
              <a:rPr lang="ru-RU" sz="1200" dirty="0"/>
              <a:t>.)</a:t>
            </a:r>
            <a:endParaRPr lang="ru-RU" sz="1200" i="1" dirty="0"/>
          </a:p>
          <a:p>
            <a:r>
              <a:rPr lang="ru-RU" sz="1200" dirty="0"/>
              <a:t>Всем пришлось посторониться. (</a:t>
            </a:r>
            <a:r>
              <a:rPr lang="ru-RU" sz="1200" i="1" dirty="0"/>
              <a:t>Попятиться на пятках назад</a:t>
            </a:r>
            <a:r>
              <a:rPr lang="ru-RU" sz="1200" dirty="0"/>
              <a:t>.)</a:t>
            </a:r>
            <a:endParaRPr lang="ru-RU" sz="1200" i="1" dirty="0"/>
          </a:p>
          <a:p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1575</Words>
  <Application>Microsoft Office PowerPoint</Application>
  <PresentationFormat>Экран (4:3)</PresentationFormat>
  <Paragraphs>266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2017-01-08T16:09:14Z</dcterms:created>
  <dcterms:modified xsi:type="dcterms:W3CDTF">2017-01-08T17:42:53Z</dcterms:modified>
</cp:coreProperties>
</file>